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59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6E9F4-93D2-4333-99C3-3B3A151A7BAB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3885-6FC5-4CC5-BBC5-7729A730291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6E9F4-93D2-4333-99C3-3B3A151A7BAB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3885-6FC5-4CC5-BBC5-7729A730291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6E9F4-93D2-4333-99C3-3B3A151A7BAB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3885-6FC5-4CC5-BBC5-7729A730291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6E9F4-93D2-4333-99C3-3B3A151A7BAB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3885-6FC5-4CC5-BBC5-7729A730291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6E9F4-93D2-4333-99C3-3B3A151A7BAB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3885-6FC5-4CC5-BBC5-7729A730291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6E9F4-93D2-4333-99C3-3B3A151A7BAB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3885-6FC5-4CC5-BBC5-7729A730291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6E9F4-93D2-4333-99C3-3B3A151A7BAB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3885-6FC5-4CC5-BBC5-7729A730291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6E9F4-93D2-4333-99C3-3B3A151A7BAB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3885-6FC5-4CC5-BBC5-7729A730291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6E9F4-93D2-4333-99C3-3B3A151A7BAB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3885-6FC5-4CC5-BBC5-7729A730291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6E9F4-93D2-4333-99C3-3B3A151A7BAB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3885-6FC5-4CC5-BBC5-7729A730291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E6E9F4-93D2-4333-99C3-3B3A151A7BAB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673885-6FC5-4CC5-BBC5-7729A730291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E6E9F4-93D2-4333-99C3-3B3A151A7BAB}" type="datetimeFigureOut">
              <a:rPr lang="en-US" smtClean="0"/>
              <a:pPr/>
              <a:t>10/6/2010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673885-6FC5-4CC5-BBC5-7729A730291F}" type="slidenum">
              <a:rPr lang="en-GB" smtClean="0"/>
              <a:pPr/>
              <a:t>‹#›</a:t>
            </a:fld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00034" y="285728"/>
            <a:ext cx="7772400" cy="1470025"/>
          </a:xfrm>
        </p:spPr>
        <p:txBody>
          <a:bodyPr/>
          <a:lstStyle/>
          <a:p>
            <a:r>
              <a:rPr lang="en-GB" u="sng" dirty="0" smtClean="0"/>
              <a:t>What the adults say and think – important scenes.</a:t>
            </a:r>
            <a:endParaRPr lang="en-GB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85720" y="2286016"/>
            <a:ext cx="8572560" cy="5000636"/>
          </a:xfrm>
        </p:spPr>
        <p:txBody>
          <a:bodyPr>
            <a:normAutofit/>
          </a:bodyPr>
          <a:lstStyle/>
          <a:p>
            <a:pPr algn="l">
              <a:buFont typeface="Arial" pitchFamily="34" charset="0"/>
              <a:buChar char="•"/>
            </a:pPr>
            <a:r>
              <a:rPr lang="en-GB" sz="1800" b="1" dirty="0" smtClean="0">
                <a:solidFill>
                  <a:schemeClr val="tx1"/>
                </a:solidFill>
              </a:rPr>
              <a:t> (Principal) tries to take control </a:t>
            </a:r>
            <a:r>
              <a:rPr lang="en-GB" sz="1800" dirty="0" smtClean="0">
                <a:solidFill>
                  <a:schemeClr val="tx1"/>
                </a:solidFill>
              </a:rPr>
              <a:t>– ‘your not fooling anyone, Bender, the next screw that falls out  will be you.’</a:t>
            </a:r>
          </a:p>
          <a:p>
            <a:pPr algn="l">
              <a:buFont typeface="Arial" pitchFamily="34" charset="0"/>
              <a:buChar char="•"/>
            </a:pPr>
            <a:r>
              <a:rPr lang="en-GB" sz="1800" b="1" dirty="0">
                <a:solidFill>
                  <a:schemeClr val="tx1"/>
                </a:solidFill>
              </a:rPr>
              <a:t> </a:t>
            </a:r>
            <a:r>
              <a:rPr lang="en-GB" sz="1800" b="1" dirty="0" smtClean="0">
                <a:solidFill>
                  <a:schemeClr val="tx1"/>
                </a:solidFill>
              </a:rPr>
              <a:t>(Principal) embarrassed </a:t>
            </a:r>
            <a:r>
              <a:rPr lang="en-GB" sz="1800" dirty="0" smtClean="0">
                <a:solidFill>
                  <a:schemeClr val="tx1"/>
                </a:solidFill>
              </a:rPr>
              <a:t>– that’s the last time, Bender, that’s the last time you ever make me look bad in front of those kids, you hear me?’</a:t>
            </a:r>
          </a:p>
          <a:p>
            <a:pPr algn="l">
              <a:buFont typeface="Arial" pitchFamily="34" charset="0"/>
              <a:buChar char="•"/>
            </a:pPr>
            <a:r>
              <a:rPr lang="en-GB" sz="1800" b="1" dirty="0">
                <a:solidFill>
                  <a:schemeClr val="tx1"/>
                </a:solidFill>
              </a:rPr>
              <a:t> </a:t>
            </a:r>
            <a:r>
              <a:rPr lang="en-GB" sz="1800" b="1" dirty="0" smtClean="0">
                <a:solidFill>
                  <a:schemeClr val="tx1"/>
                </a:solidFill>
              </a:rPr>
              <a:t>(Principal) threatening</a:t>
            </a:r>
            <a:r>
              <a:rPr lang="en-GB" sz="1800" dirty="0" smtClean="0">
                <a:solidFill>
                  <a:schemeClr val="tx1"/>
                </a:solidFill>
              </a:rPr>
              <a:t> – ‘you think anyone's gonna believe you? You think anyone is gonna take your word over mine?’</a:t>
            </a:r>
          </a:p>
          <a:p>
            <a:pPr algn="l">
              <a:buFont typeface="Arial" pitchFamily="34" charset="0"/>
              <a:buChar char="•"/>
            </a:pPr>
            <a:r>
              <a:rPr lang="en-GB" sz="1800" b="1" dirty="0">
                <a:solidFill>
                  <a:schemeClr val="tx1"/>
                </a:solidFill>
              </a:rPr>
              <a:t> </a:t>
            </a:r>
            <a:r>
              <a:rPr lang="en-GB" sz="1800" b="1" dirty="0" smtClean="0">
                <a:solidFill>
                  <a:schemeClr val="tx1"/>
                </a:solidFill>
              </a:rPr>
              <a:t>(Janitor</a:t>
            </a:r>
            <a:r>
              <a:rPr lang="en-GB" sz="1800" b="1" dirty="0" smtClean="0">
                <a:solidFill>
                  <a:schemeClr val="tx1"/>
                </a:solidFill>
              </a:rPr>
              <a:t>) defensive </a:t>
            </a:r>
            <a:r>
              <a:rPr lang="en-GB" sz="1800" b="1" dirty="0" smtClean="0">
                <a:solidFill>
                  <a:schemeClr val="tx1"/>
                </a:solidFill>
              </a:rPr>
              <a:t>- </a:t>
            </a:r>
            <a:r>
              <a:rPr lang="en-GB" sz="1800" dirty="0" smtClean="0">
                <a:solidFill>
                  <a:schemeClr val="tx1"/>
                </a:solidFill>
              </a:rPr>
              <a:t>‘</a:t>
            </a:r>
            <a:r>
              <a:rPr lang="en-GB" sz="1800" dirty="0" smtClean="0">
                <a:solidFill>
                  <a:schemeClr val="tx1"/>
                </a:solidFill>
              </a:rPr>
              <a:t>I am the eyes and ears of this institution my friends</a:t>
            </a:r>
            <a:r>
              <a:rPr lang="en-GB" sz="1800" dirty="0" smtClean="0">
                <a:solidFill>
                  <a:schemeClr val="tx1"/>
                </a:solidFill>
              </a:rPr>
              <a:t>’</a:t>
            </a:r>
          </a:p>
          <a:p>
            <a:pPr algn="l">
              <a:buFont typeface="Arial" pitchFamily="34" charset="0"/>
              <a:buChar char="•"/>
            </a:pPr>
            <a:r>
              <a:rPr lang="en-GB" sz="1800" b="1" dirty="0" smtClean="0">
                <a:solidFill>
                  <a:schemeClr val="tx1"/>
                </a:solidFill>
              </a:rPr>
              <a:t> </a:t>
            </a:r>
            <a:r>
              <a:rPr lang="en-GB" sz="1800" b="1" dirty="0" smtClean="0">
                <a:solidFill>
                  <a:schemeClr val="tx1"/>
                </a:solidFill>
              </a:rPr>
              <a:t>(Brians mum) controlling and over protective </a:t>
            </a:r>
            <a:r>
              <a:rPr lang="en-GB" sz="1800" dirty="0" smtClean="0">
                <a:solidFill>
                  <a:schemeClr val="tx1"/>
                </a:solidFill>
              </a:rPr>
              <a:t>– ‘Well mister, you figure out a way to study’</a:t>
            </a:r>
            <a:endParaRPr lang="en-GB" sz="1800" dirty="0" smtClean="0">
              <a:solidFill>
                <a:schemeClr val="tx1"/>
              </a:solidFill>
            </a:endParaRPr>
          </a:p>
          <a:p>
            <a:pPr algn="l">
              <a:buFont typeface="Arial" pitchFamily="34" charset="0"/>
              <a:buChar char="•"/>
            </a:pPr>
            <a:r>
              <a:rPr lang="en-GB" sz="1800" b="1" dirty="0" smtClean="0">
                <a:solidFill>
                  <a:schemeClr val="tx1"/>
                </a:solidFill>
              </a:rPr>
              <a:t> (Andrews father) aggressive towards Andrew </a:t>
            </a:r>
            <a:r>
              <a:rPr lang="en-GB" sz="1800" dirty="0" smtClean="0">
                <a:solidFill>
                  <a:schemeClr val="tx1"/>
                </a:solidFill>
              </a:rPr>
              <a:t>– ‘You wanna mis</a:t>
            </a:r>
            <a:r>
              <a:rPr lang="en-GB" sz="1800" dirty="0" smtClean="0">
                <a:solidFill>
                  <a:schemeClr val="tx1"/>
                </a:solidFill>
              </a:rPr>
              <a:t>s a match? You wanna blow your ride? No schools gonna give a scholarship to a discipline case!’</a:t>
            </a:r>
          </a:p>
          <a:p>
            <a:pPr algn="l">
              <a:buFont typeface="Arial" pitchFamily="34" charset="0"/>
              <a:buChar char="•"/>
            </a:pPr>
            <a:endParaRPr lang="en-GB" sz="1800" b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169</Words>
  <Application>Microsoft Office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What the adults say and think – important scenes.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the adults say and think – important scenes.</dc:title>
  <dc:creator>07carey-catong</dc:creator>
  <cp:lastModifiedBy>07carey-catong</cp:lastModifiedBy>
  <cp:revision>9</cp:revision>
  <dcterms:created xsi:type="dcterms:W3CDTF">2010-09-29T08:08:28Z</dcterms:created>
  <dcterms:modified xsi:type="dcterms:W3CDTF">2010-10-06T08:37:27Z</dcterms:modified>
</cp:coreProperties>
</file>